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3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73" autoAdjust="0"/>
  </p:normalViewPr>
  <p:slideViewPr>
    <p:cSldViewPr>
      <p:cViewPr>
        <p:scale>
          <a:sx n="97" d="100"/>
          <a:sy n="97" d="100"/>
        </p:scale>
        <p:origin x="-85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3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64BB5-3937-44E2-835B-2BEB05546C63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B2C24-8CB7-4990-B0BA-40A254AA3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1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68575"/>
            <a:ext cx="7772400" cy="10128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657600"/>
            <a:ext cx="6400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5E48-B978-446B-828E-CF687112C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01282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No One Can Stop Me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Educational Rights of Children With Disabilities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029200"/>
            <a:ext cx="4343400" cy="76200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Bonnie B. </a:t>
            </a:r>
            <a:r>
              <a:rPr lang="en-US" sz="1400" b="1" dirty="0" err="1" smtClean="0">
                <a:solidFill>
                  <a:schemeClr val="bg1"/>
                </a:solidFill>
              </a:rPr>
              <a:t>Roswig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Senior Staff Attorney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Medical-Legal Partnership Project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Center for Children’s Advocacy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504 Meeting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Participants: persons </a:t>
            </a:r>
            <a:r>
              <a:rPr lang="en-US" b="1" dirty="0"/>
              <a:t>k</a:t>
            </a:r>
            <a:r>
              <a:rPr lang="en-US" b="1" dirty="0" smtClean="0"/>
              <a:t>nowledgeable 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Social worker</a:t>
            </a:r>
          </a:p>
          <a:p>
            <a:r>
              <a:rPr lang="en-US" dirty="0" smtClean="0"/>
              <a:t>School nurse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1026" name="Picture 2" descr="C:\Users\bberk\Desktop\cors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915672" cy="29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4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504 Meeting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Evaluation of Data</a:t>
            </a:r>
          </a:p>
          <a:p>
            <a:r>
              <a:rPr lang="en-US" dirty="0" smtClean="0"/>
              <a:t>Review medical documentation</a:t>
            </a:r>
          </a:p>
          <a:p>
            <a:r>
              <a:rPr lang="en-US" dirty="0" smtClean="0"/>
              <a:t>Review applicable tests</a:t>
            </a:r>
          </a:p>
          <a:p>
            <a:r>
              <a:rPr lang="en-US" dirty="0" smtClean="0"/>
              <a:t>Impact </a:t>
            </a:r>
            <a:endParaRPr lang="en-US" dirty="0"/>
          </a:p>
          <a:p>
            <a:pPr lvl="1"/>
            <a:r>
              <a:rPr lang="en-US" dirty="0" smtClean="0"/>
              <a:t>accessing education</a:t>
            </a:r>
          </a:p>
          <a:p>
            <a:pPr lvl="1"/>
            <a:r>
              <a:rPr lang="en-US" dirty="0" smtClean="0"/>
              <a:t>major life activity</a:t>
            </a:r>
          </a:p>
          <a:p>
            <a:r>
              <a:rPr lang="en-US" dirty="0" smtClean="0"/>
              <a:t>Periodic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233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504 Accommodations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Unique to Child – Unique to Disability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Extra books at home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Extended time</a:t>
            </a:r>
          </a:p>
          <a:p>
            <a:r>
              <a:rPr lang="en-US" dirty="0" smtClean="0"/>
              <a:t>Assisted technology</a:t>
            </a:r>
          </a:p>
          <a:p>
            <a:r>
              <a:rPr lang="en-US" dirty="0" smtClean="0"/>
              <a:t>Services and support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714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504 Accommodations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Criteria</a:t>
            </a:r>
          </a:p>
          <a:p>
            <a:r>
              <a:rPr lang="en-US" dirty="0"/>
              <a:t>Meet educational needs of disabled students as adequately as needs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non-disabled </a:t>
            </a:r>
            <a:r>
              <a:rPr lang="en-US" dirty="0"/>
              <a:t>students</a:t>
            </a:r>
          </a:p>
          <a:p>
            <a:r>
              <a:rPr lang="en-US" dirty="0" smtClean="0"/>
              <a:t>Standard is absolute</a:t>
            </a:r>
          </a:p>
          <a:p>
            <a:r>
              <a:rPr lang="en-US" dirty="0" smtClean="0"/>
              <a:t>Cost is not a criteria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82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7CAA"/>
                </a:solidFill>
              </a:rPr>
              <a:t>Special Education </a:t>
            </a:r>
            <a:r>
              <a:rPr lang="en-US" i="1" dirty="0" smtClean="0">
                <a:solidFill>
                  <a:srgbClr val="167CAA"/>
                </a:solidFill>
              </a:rPr>
              <a:t>vs.</a:t>
            </a:r>
            <a:r>
              <a:rPr lang="en-US" dirty="0" smtClean="0">
                <a:solidFill>
                  <a:srgbClr val="167CAA"/>
                </a:solidFill>
              </a:rPr>
              <a:t> 504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37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Individuals with Disabilities Act (IDEA)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b="1" dirty="0" smtClean="0"/>
              <a:t>Special Education Law</a:t>
            </a:r>
          </a:p>
          <a:p>
            <a:pPr marL="0" indent="0">
              <a:buNone/>
            </a:pPr>
            <a:r>
              <a:rPr lang="en-US" dirty="0" smtClean="0"/>
              <a:t>Specific list of disabilities, usually related </a:t>
            </a:r>
            <a:br>
              <a:rPr lang="en-US" dirty="0" smtClean="0"/>
            </a:br>
            <a:r>
              <a:rPr lang="en-US" dirty="0" smtClean="0"/>
              <a:t>to learning challenges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66962"/>
            <a:ext cx="3000088" cy="19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IDEA Procedural Safeguards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7237"/>
            <a:ext cx="8229600" cy="3078163"/>
          </a:xfrm>
        </p:spPr>
        <p:txBody>
          <a:bodyPr/>
          <a:lstStyle/>
          <a:p>
            <a:r>
              <a:rPr lang="en-US" dirty="0" smtClean="0"/>
              <a:t>IEP/PPT Process</a:t>
            </a:r>
          </a:p>
          <a:p>
            <a:r>
              <a:rPr lang="en-US" dirty="0" smtClean="0"/>
              <a:t>Special education and related services</a:t>
            </a:r>
            <a:endParaRPr lang="en-US" dirty="0"/>
          </a:p>
          <a:p>
            <a:r>
              <a:rPr lang="en-US" dirty="0" smtClean="0"/>
              <a:t>Administrative Hearing </a:t>
            </a:r>
          </a:p>
          <a:p>
            <a:r>
              <a:rPr lang="en-US" dirty="0" smtClean="0"/>
              <a:t>“Stay Put”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91000"/>
            <a:ext cx="3139440" cy="20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9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Helping Our Students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Devon</a:t>
            </a:r>
          </a:p>
          <a:p>
            <a:pPr marL="0" indent="0">
              <a:buNone/>
            </a:pPr>
            <a:r>
              <a:rPr lang="en-US" dirty="0" smtClean="0"/>
              <a:t>Sickle Cell causes frequent absenteeism 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ood student, no behavioral issues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Eligible Under 504?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810000"/>
            <a:ext cx="37369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98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67CAA"/>
                </a:solidFill>
              </a:rPr>
              <a:t>Helping 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Dena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Allergies</a:t>
            </a:r>
            <a:r>
              <a:rPr lang="en-US" dirty="0"/>
              <a:t>, takes meds, limited absences, </a:t>
            </a:r>
            <a:r>
              <a:rPr lang="en-US" dirty="0" smtClean="0"/>
              <a:t>learning </a:t>
            </a:r>
            <a:r>
              <a:rPr lang="en-US" dirty="0"/>
              <a:t>issues, “</a:t>
            </a:r>
            <a:r>
              <a:rPr lang="en-US" dirty="0" smtClean="0"/>
              <a:t>attitude”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Eligible under 504</a:t>
            </a:r>
            <a:r>
              <a:rPr lang="en-US" b="1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Laws?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657600"/>
            <a:ext cx="38830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2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High School for Devon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504 accommodations in high school</a:t>
            </a:r>
          </a:p>
          <a:p>
            <a:r>
              <a:rPr lang="en-US" dirty="0" smtClean="0"/>
              <a:t>tutor</a:t>
            </a:r>
          </a:p>
          <a:p>
            <a:r>
              <a:rPr lang="en-US" dirty="0" smtClean="0"/>
              <a:t>door to door transportation</a:t>
            </a:r>
          </a:p>
          <a:p>
            <a:r>
              <a:rPr lang="en-US" dirty="0" smtClean="0"/>
              <a:t>extra books</a:t>
            </a:r>
          </a:p>
          <a:p>
            <a:r>
              <a:rPr lang="en-US" dirty="0" smtClean="0"/>
              <a:t>excused absences</a:t>
            </a:r>
          </a:p>
          <a:p>
            <a:r>
              <a:rPr lang="en-US" dirty="0" smtClean="0"/>
              <a:t>responsive school nurse and faculty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36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Post Secondary Education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504 obligations for institutions </a:t>
            </a:r>
            <a:br>
              <a:rPr lang="en-US" b="1" dirty="0" smtClean="0"/>
            </a:br>
            <a:r>
              <a:rPr lang="en-US" b="1" dirty="0" smtClean="0"/>
              <a:t>receiving </a:t>
            </a:r>
            <a:r>
              <a:rPr lang="en-US" b="1" dirty="0"/>
              <a:t>f</a:t>
            </a:r>
            <a:r>
              <a:rPr lang="en-US" b="1" dirty="0" smtClean="0"/>
              <a:t>ederal </a:t>
            </a:r>
            <a:r>
              <a:rPr lang="en-US" b="1" dirty="0"/>
              <a:t>d</a:t>
            </a:r>
            <a:r>
              <a:rPr lang="en-US" b="1" dirty="0" smtClean="0"/>
              <a:t>ollars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67CAA"/>
                </a:solidFill>
              </a:rPr>
              <a:t>Access to curriculum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obligation to modify curriculum 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o special education obligation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87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Protections Under Federal Law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“No otherwise qualified individual with handicaps…shall, solely by reason of his </a:t>
            </a:r>
            <a:br>
              <a:rPr lang="en-US" dirty="0" smtClean="0"/>
            </a:br>
            <a:r>
              <a:rPr lang="en-US" dirty="0" smtClean="0"/>
              <a:t>or her handicap, be excluded from the participation in, be denied the benefit of, </a:t>
            </a:r>
            <a:br>
              <a:rPr lang="en-US" dirty="0" smtClean="0"/>
            </a:br>
            <a:r>
              <a:rPr lang="en-US" dirty="0" smtClean="0"/>
              <a:t>or be subjected to discrimination under </a:t>
            </a:r>
            <a:br>
              <a:rPr lang="en-US" dirty="0" smtClean="0"/>
            </a:br>
            <a:r>
              <a:rPr lang="en-US" dirty="0" smtClean="0"/>
              <a:t>a program or activity receiving Federal financial assistance.” </a:t>
            </a:r>
          </a:p>
          <a:p>
            <a:pPr marL="0" indent="0">
              <a:buNone/>
            </a:pPr>
            <a:endParaRPr lang="en-US" sz="1200" i="1" dirty="0" smtClean="0"/>
          </a:p>
          <a:p>
            <a:pPr marL="0" indent="0">
              <a:buNone/>
            </a:pPr>
            <a:r>
              <a:rPr lang="en-US" sz="2800" i="1" dirty="0" smtClean="0"/>
              <a:t>Section 504, Rehabilitation Act 1973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Post Secondary Implementation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Obligation is on student</a:t>
            </a:r>
          </a:p>
          <a:p>
            <a:r>
              <a:rPr lang="en-US" dirty="0" smtClean="0"/>
              <a:t>Identify 504 coordinator</a:t>
            </a:r>
          </a:p>
          <a:p>
            <a:r>
              <a:rPr lang="en-US" dirty="0" smtClean="0"/>
              <a:t>Schedule meeting</a:t>
            </a:r>
          </a:p>
          <a:p>
            <a:r>
              <a:rPr lang="en-US" dirty="0" smtClean="0"/>
              <a:t>Develop 504 plan</a:t>
            </a:r>
          </a:p>
          <a:p>
            <a:r>
              <a:rPr lang="en-US" dirty="0" smtClean="0"/>
              <a:t>Proof of disability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794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Accommodations Examples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Academic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Remote attendance </a:t>
            </a:r>
            <a:br>
              <a:rPr lang="en-US" dirty="0" smtClean="0"/>
            </a:br>
            <a:r>
              <a:rPr lang="en-US" dirty="0" smtClean="0"/>
              <a:t>(Skype, online, assisted technology)</a:t>
            </a:r>
          </a:p>
          <a:p>
            <a:r>
              <a:rPr lang="en-US" b="1" dirty="0" smtClean="0"/>
              <a:t>Housing and Access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Housing with accommodations, transportation, priority parking</a:t>
            </a:r>
          </a:p>
          <a:p>
            <a:r>
              <a:rPr lang="en-US" b="1" dirty="0" smtClean="0"/>
              <a:t>Medical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Emergency plan, access to medical services, transportation to physician and hospital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45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167CAA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Bonnie B. Roswig, Senior </a:t>
            </a:r>
            <a:r>
              <a:rPr lang="en-US" sz="2800" dirty="0"/>
              <a:t>Staff Attorney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167CAA"/>
                </a:solidFill>
              </a:rPr>
              <a:t>Medical-Legal </a:t>
            </a:r>
            <a:r>
              <a:rPr lang="en-US" sz="2800" b="1" dirty="0">
                <a:solidFill>
                  <a:srgbClr val="167CAA"/>
                </a:solidFill>
              </a:rPr>
              <a:t>Partnership Project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167CAA"/>
                </a:solidFill>
              </a:rPr>
              <a:t>Center for Children’s </a:t>
            </a:r>
            <a:r>
              <a:rPr lang="en-US" sz="2800" b="1" dirty="0" smtClean="0">
                <a:solidFill>
                  <a:srgbClr val="167CAA"/>
                </a:solidFill>
              </a:rPr>
              <a:t>Advocacy</a:t>
            </a:r>
            <a:endParaRPr lang="en-US" sz="2800" b="1" dirty="0">
              <a:solidFill>
                <a:srgbClr val="167CAA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broswig@ccmckids.org</a:t>
            </a:r>
          </a:p>
          <a:p>
            <a:pPr marL="0" indent="0" algn="ctr">
              <a:buNone/>
            </a:pPr>
            <a:r>
              <a:rPr lang="en-US" sz="2800" dirty="0" smtClean="0"/>
              <a:t>860-545-8581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5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900" dirty="0" smtClean="0">
                <a:solidFill>
                  <a:srgbClr val="167CAA"/>
                </a:solidFill>
              </a:rPr>
              <a:t>Devon</a:t>
            </a:r>
            <a:endParaRPr lang="en-US" sz="4900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/>
              <a:t>Age 14</a:t>
            </a:r>
          </a:p>
          <a:p>
            <a:r>
              <a:rPr lang="en-US" dirty="0" smtClean="0"/>
              <a:t>Diagnosis</a:t>
            </a:r>
            <a:r>
              <a:rPr lang="en-US" dirty="0"/>
              <a:t> </a:t>
            </a:r>
            <a:r>
              <a:rPr lang="en-US" dirty="0" smtClean="0"/>
              <a:t>- severe Sickle Cell Disease</a:t>
            </a:r>
          </a:p>
          <a:p>
            <a:r>
              <a:rPr lang="en-US" dirty="0" smtClean="0"/>
              <a:t>Medical History</a:t>
            </a:r>
            <a:r>
              <a:rPr lang="en-US" dirty="0"/>
              <a:t> </a:t>
            </a:r>
            <a:r>
              <a:rPr lang="en-US" dirty="0" smtClean="0"/>
              <a:t>- frequent hospitalization</a:t>
            </a:r>
          </a:p>
          <a:p>
            <a:r>
              <a:rPr lang="en-US" dirty="0" smtClean="0"/>
              <a:t>Academics</a:t>
            </a:r>
            <a:r>
              <a:rPr lang="en-US" dirty="0"/>
              <a:t> </a:t>
            </a:r>
            <a:r>
              <a:rPr lang="en-US" dirty="0" smtClean="0"/>
              <a:t>- good </a:t>
            </a:r>
            <a:r>
              <a:rPr lang="en-US" dirty="0"/>
              <a:t>s</a:t>
            </a:r>
            <a:r>
              <a:rPr lang="en-US" dirty="0" smtClean="0"/>
              <a:t>tudent</a:t>
            </a:r>
          </a:p>
          <a:p>
            <a:r>
              <a:rPr lang="en-US" dirty="0" smtClean="0"/>
              <a:t>Career Goal - politician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7600"/>
            <a:ext cx="3888247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4900" dirty="0" smtClean="0">
                <a:solidFill>
                  <a:srgbClr val="167CAA"/>
                </a:solidFill>
              </a:rPr>
              <a:t>Dena</a:t>
            </a:r>
            <a:endParaRPr lang="en-US" sz="49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Age 12</a:t>
            </a:r>
          </a:p>
          <a:p>
            <a:r>
              <a:rPr lang="en-US" dirty="0" smtClean="0"/>
              <a:t>Seasonal medication for a</a:t>
            </a:r>
            <a:r>
              <a:rPr lang="en-US" dirty="0" smtClean="0"/>
              <a:t>llergies</a:t>
            </a:r>
            <a:endParaRPr lang="en-US" dirty="0" smtClean="0"/>
          </a:p>
          <a:p>
            <a:r>
              <a:rPr lang="en-US" dirty="0" smtClean="0"/>
              <a:t>Quarterly medical </a:t>
            </a:r>
            <a:r>
              <a:rPr lang="en-US" dirty="0" smtClean="0"/>
              <a:t>appointment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 smtClean="0"/>
              <a:t>absenteeism related to allergies</a:t>
            </a:r>
          </a:p>
          <a:p>
            <a:r>
              <a:rPr lang="en-US" dirty="0" smtClean="0"/>
              <a:t>Academics - low average, </a:t>
            </a:r>
            <a:br>
              <a:rPr lang="en-US" dirty="0" smtClean="0"/>
            </a:br>
            <a:r>
              <a:rPr lang="en-US" dirty="0" smtClean="0"/>
              <a:t>problems with reading and math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22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7CAA"/>
                </a:solidFill>
              </a:rPr>
              <a:t>Children Protected Under 504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Physical or Mental Impairment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substantially limits one or more </a:t>
            </a:r>
            <a:br>
              <a:rPr lang="en-US" dirty="0" smtClean="0"/>
            </a:br>
            <a:r>
              <a:rPr lang="en-US" dirty="0" smtClean="0"/>
              <a:t>major activities, such as: </a:t>
            </a:r>
          </a:p>
          <a:p>
            <a:r>
              <a:rPr lang="en-US" dirty="0" smtClean="0"/>
              <a:t>walking</a:t>
            </a:r>
          </a:p>
          <a:p>
            <a:r>
              <a:rPr lang="en-US" dirty="0" smtClean="0"/>
              <a:t>seeing</a:t>
            </a:r>
          </a:p>
          <a:p>
            <a:r>
              <a:rPr lang="en-US" dirty="0" smtClean="0"/>
              <a:t>hearing</a:t>
            </a:r>
          </a:p>
          <a:p>
            <a:r>
              <a:rPr lang="en-US" dirty="0" smtClean="0"/>
              <a:t>breathing</a:t>
            </a:r>
          </a:p>
          <a:p>
            <a:r>
              <a:rPr lang="en-US" dirty="0" smtClean="0"/>
              <a:t>some emotional disabilities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87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67CAA"/>
                </a:solidFill>
              </a:rPr>
              <a:t>Children Protected Under 504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</a:t>
            </a:r>
            <a:r>
              <a:rPr lang="en-US" b="1" dirty="0" smtClean="0"/>
              <a:t>ecord </a:t>
            </a:r>
            <a:r>
              <a:rPr lang="en-US" b="1" dirty="0" smtClean="0"/>
              <a:t>of </a:t>
            </a:r>
            <a:r>
              <a:rPr lang="en-US" b="1" dirty="0" smtClean="0"/>
              <a:t>impairment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School personnel </a:t>
            </a:r>
            <a:r>
              <a:rPr lang="en-US" dirty="0"/>
              <a:t>(</a:t>
            </a:r>
            <a:r>
              <a:rPr lang="en-US" dirty="0" smtClean="0"/>
              <a:t>nurse</a:t>
            </a:r>
            <a:r>
              <a:rPr lang="en-US" dirty="0" smtClean="0"/>
              <a:t>, teacher, </a:t>
            </a:r>
            <a:r>
              <a:rPr lang="en-US" dirty="0" smtClean="0"/>
              <a:t>counselor) on </a:t>
            </a:r>
            <a:r>
              <a:rPr lang="en-US" dirty="0" smtClean="0"/>
              <a:t>notice that child has the </a:t>
            </a:r>
            <a:r>
              <a:rPr lang="en-US" dirty="0" smtClean="0"/>
              <a:t>disability</a:t>
            </a:r>
          </a:p>
          <a:p>
            <a:pPr marL="0" indent="0">
              <a:buNone/>
            </a:pPr>
            <a:r>
              <a:rPr lang="en-US" b="1" i="1" dirty="0"/>
              <a:t>o</a:t>
            </a:r>
            <a:r>
              <a:rPr lang="en-US" b="1" i="1" dirty="0" smtClean="0"/>
              <a:t>r</a:t>
            </a:r>
          </a:p>
          <a:p>
            <a:pPr marL="0" indent="0">
              <a:buNone/>
            </a:pPr>
            <a:r>
              <a:rPr lang="en-US" b="1" dirty="0" smtClean="0"/>
              <a:t>Regarded as having a</a:t>
            </a:r>
            <a:r>
              <a:rPr lang="en-US" b="1" dirty="0" smtClean="0"/>
              <a:t> disability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4419600" cy="29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7CAA"/>
                </a:solidFill>
              </a:rPr>
              <a:t>FAPE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</a:t>
            </a:r>
            <a:r>
              <a:rPr lang="en-US" dirty="0" smtClean="0"/>
              <a:t>ree </a:t>
            </a:r>
            <a:r>
              <a:rPr lang="en-US" dirty="0" smtClean="0"/>
              <a:t>and </a:t>
            </a:r>
            <a:r>
              <a:rPr lang="en-US" b="1" dirty="0" smtClean="0"/>
              <a:t>A</a:t>
            </a:r>
            <a:r>
              <a:rPr lang="en-US" dirty="0" smtClean="0"/>
              <a:t>ppropriate </a:t>
            </a:r>
            <a:r>
              <a:rPr lang="en-US" b="1" dirty="0" smtClean="0"/>
              <a:t>P</a:t>
            </a:r>
            <a:r>
              <a:rPr lang="en-US" dirty="0" smtClean="0"/>
              <a:t>ublic </a:t>
            </a:r>
            <a:r>
              <a:rPr lang="en-US" b="1" dirty="0" smtClean="0"/>
              <a:t>E</a:t>
            </a:r>
            <a:r>
              <a:rPr lang="en-US" dirty="0" smtClean="0"/>
              <a:t>ducation to each qualified student with a disability who is in the school district’s jurisdiction, regardless of nature or severity of disability.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96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FAPE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Provision of related aids and services </a:t>
            </a:r>
          </a:p>
          <a:p>
            <a:r>
              <a:rPr lang="en-US" dirty="0" smtClean="0"/>
              <a:t>Designed to meet </a:t>
            </a:r>
            <a:r>
              <a:rPr lang="en-US" dirty="0"/>
              <a:t>s</a:t>
            </a:r>
            <a:r>
              <a:rPr lang="en-US" dirty="0" smtClean="0"/>
              <a:t>tudent’s individual needs</a:t>
            </a:r>
          </a:p>
          <a:p>
            <a:r>
              <a:rPr lang="en-US" dirty="0" smtClean="0"/>
              <a:t>Meet educational needs of disabled students as adequately as needs of non-disabled students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82866"/>
            <a:ext cx="3962400" cy="26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7CAA"/>
                </a:solidFill>
              </a:rPr>
              <a:t>FAPE – 504 Process</a:t>
            </a:r>
            <a:endParaRPr lang="en-US" dirty="0">
              <a:solidFill>
                <a:srgbClr val="167CA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Obligations of school system</a:t>
            </a:r>
          </a:p>
          <a:p>
            <a:r>
              <a:rPr lang="en-US" dirty="0" smtClean="0"/>
              <a:t>Section 504 Coordinator </a:t>
            </a:r>
          </a:p>
          <a:p>
            <a:r>
              <a:rPr lang="en-US" dirty="0" smtClean="0"/>
              <a:t>Identification of </a:t>
            </a:r>
            <a:r>
              <a:rPr lang="en-US" dirty="0" smtClean="0"/>
              <a:t>children</a:t>
            </a:r>
            <a:endParaRPr lang="en-US" dirty="0" smtClean="0"/>
          </a:p>
          <a:p>
            <a:r>
              <a:rPr lang="en-US" dirty="0" smtClean="0"/>
              <a:t>Notice to children and parents</a:t>
            </a:r>
          </a:p>
          <a:p>
            <a:r>
              <a:rPr lang="en-US" dirty="0" smtClean="0"/>
              <a:t>Grievance procedure</a:t>
            </a:r>
          </a:p>
          <a:p>
            <a:r>
              <a:rPr lang="en-US" dirty="0" smtClean="0"/>
              <a:t>Continuing notice of obligation to refrain from discriminating based on disability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0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MLPP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1631172"/>
      </p:ext>
    </p:extLst>
  </p:cSld>
  <p:clrMapOvr>
    <a:masterClrMapping/>
  </p:clrMapOvr>
</p:sld>
</file>

<file path=ppt/theme/theme1.xml><?xml version="1.0" encoding="utf-8"?>
<a:theme xmlns:a="http://schemas.openxmlformats.org/drawingml/2006/main" name="504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504PP.potx</Template>
  <TotalTime>2926</TotalTime>
  <Words>441</Words>
  <Application>Microsoft Office PowerPoint</Application>
  <PresentationFormat>On-screen Show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504PP</vt:lpstr>
      <vt:lpstr>No One Can Stop Me Now Educational Rights of Children With Disabilities</vt:lpstr>
      <vt:lpstr>Protections Under Federal Law</vt:lpstr>
      <vt:lpstr>Devon</vt:lpstr>
      <vt:lpstr>Dena</vt:lpstr>
      <vt:lpstr>Children Protected Under 504</vt:lpstr>
      <vt:lpstr>Children Protected Under 504</vt:lpstr>
      <vt:lpstr>FAPE</vt:lpstr>
      <vt:lpstr>FAPE</vt:lpstr>
      <vt:lpstr>FAPE – 504 Process</vt:lpstr>
      <vt:lpstr>504 Meeting</vt:lpstr>
      <vt:lpstr>504 Meeting</vt:lpstr>
      <vt:lpstr>504 Accommodations</vt:lpstr>
      <vt:lpstr>504 Accommodations</vt:lpstr>
      <vt:lpstr>Special Education vs. 504</vt:lpstr>
      <vt:lpstr>IDEA Procedural Safeguards</vt:lpstr>
      <vt:lpstr>Helping Our Students</vt:lpstr>
      <vt:lpstr>Helping Our Students</vt:lpstr>
      <vt:lpstr>High School for Devon</vt:lpstr>
      <vt:lpstr>Post Secondary Education</vt:lpstr>
      <vt:lpstr>Post Secondary Implementation</vt:lpstr>
      <vt:lpstr>Accommodations Examples</vt:lpstr>
      <vt:lpstr>PowerPoint Presentation</vt:lpstr>
    </vt:vector>
  </TitlesOfParts>
  <Company>Center For Children's Advcocacy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jrodriguez</dc:creator>
  <cp:lastModifiedBy>Bonnie Berk</cp:lastModifiedBy>
  <cp:revision>30</cp:revision>
  <dcterms:created xsi:type="dcterms:W3CDTF">2013-09-16T13:16:13Z</dcterms:created>
  <dcterms:modified xsi:type="dcterms:W3CDTF">2013-12-12T17:47:05Z</dcterms:modified>
</cp:coreProperties>
</file>